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9" r:id="rId7"/>
  </p:sldIdLst>
  <p:sldSz cx="18288000" cy="10287000"/>
  <p:notesSz cx="6858000" cy="9144000"/>
  <p:embeddedFontLst>
    <p:embeddedFont>
      <p:font typeface="Nunito Sans Bold" pitchFamily="2" charset="77"/>
      <p:regular r:id="rId9"/>
      <p:bold r:id="rId10"/>
    </p:embeddedFont>
    <p:embeddedFont>
      <p:font typeface="Nunito Sans Italics" pitchFamily="2" charset="77"/>
      <p:regular r:id="rId11"/>
      <p:italic r:id="rId12"/>
    </p:embeddedFont>
    <p:embeddedFont>
      <p:font typeface="Nunito Sans Ultra-Bold" pitchFamily="2" charset="77"/>
      <p:bold r:id="rId13"/>
    </p:embeddedFont>
    <p:embeddedFont>
      <p:font typeface="Open Sans Bold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00FC70-2EE6-D64F-87BD-A45B3402A125}" v="2" dt="2025-12-09T20:12:48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 autoAdjust="0"/>
    <p:restoredTop sz="94637" autoAdjust="0"/>
  </p:normalViewPr>
  <p:slideViewPr>
    <p:cSldViewPr>
      <p:cViewPr varScale="1">
        <p:scale>
          <a:sx n="69" d="100"/>
          <a:sy n="69" d="100"/>
        </p:scale>
        <p:origin x="71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microsoft.com/office/2015/10/relationships/revisionInfo" Target="revisionInfo.xml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ala, Anne" userId="72a27779-4d0d-4ffd-b1da-8c879d7f9239" providerId="ADAL" clId="{C7BCA2D8-B82F-59D7-A41C-C488179E6688}"/>
    <pc:docChg chg="undo custSel addSld delSld modSld">
      <pc:chgData name="Fiala, Anne" userId="72a27779-4d0d-4ffd-b1da-8c879d7f9239" providerId="ADAL" clId="{C7BCA2D8-B82F-59D7-A41C-C488179E6688}" dt="2025-12-09T20:12:52.797" v="114" actId="2696"/>
      <pc:docMkLst>
        <pc:docMk/>
      </pc:docMkLst>
      <pc:sldChg chg="addSp delSp modSp mod">
        <pc:chgData name="Fiala, Anne" userId="72a27779-4d0d-4ffd-b1da-8c879d7f9239" providerId="ADAL" clId="{C7BCA2D8-B82F-59D7-A41C-C488179E6688}" dt="2025-12-09T19:14:49.814" v="111" actId="20577"/>
        <pc:sldMkLst>
          <pc:docMk/>
          <pc:sldMk cId="0" sldId="256"/>
        </pc:sldMkLst>
        <pc:spChg chg="del mod">
          <ac:chgData name="Fiala, Anne" userId="72a27779-4d0d-4ffd-b1da-8c879d7f9239" providerId="ADAL" clId="{C7BCA2D8-B82F-59D7-A41C-C488179E6688}" dt="2025-12-09T19:12:19.830" v="97" actId="478"/>
          <ac:spMkLst>
            <pc:docMk/>
            <pc:sldMk cId="0" sldId="256"/>
            <ac:spMk id="3" creationId="{00000000-0000-0000-0000-000000000000}"/>
          </ac:spMkLst>
        </pc:spChg>
        <pc:spChg chg="add del">
          <ac:chgData name="Fiala, Anne" userId="72a27779-4d0d-4ffd-b1da-8c879d7f9239" providerId="ADAL" clId="{C7BCA2D8-B82F-59D7-A41C-C488179E6688}" dt="2025-12-09T19:12:21.938" v="98" actId="478"/>
          <ac:spMkLst>
            <pc:docMk/>
            <pc:sldMk cId="0" sldId="256"/>
            <ac:spMk id="13" creationId="{00000000-0000-0000-0000-000000000000}"/>
          </ac:spMkLst>
        </pc:spChg>
        <pc:spChg chg="add del mod">
          <ac:chgData name="Fiala, Anne" userId="72a27779-4d0d-4ffd-b1da-8c879d7f9239" providerId="ADAL" clId="{C7BCA2D8-B82F-59D7-A41C-C488179E6688}" dt="2025-12-09T19:14:21.983" v="103" actId="478"/>
          <ac:spMkLst>
            <pc:docMk/>
            <pc:sldMk cId="0" sldId="256"/>
            <ac:spMk id="14" creationId="{00000000-0000-0000-0000-000000000000}"/>
          </ac:spMkLst>
        </pc:spChg>
        <pc:spChg chg="mod">
          <ac:chgData name="Fiala, Anne" userId="72a27779-4d0d-4ffd-b1da-8c879d7f9239" providerId="ADAL" clId="{C7BCA2D8-B82F-59D7-A41C-C488179E6688}" dt="2025-12-09T19:14:49.814" v="111" actId="20577"/>
          <ac:spMkLst>
            <pc:docMk/>
            <pc:sldMk cId="0" sldId="256"/>
            <ac:spMk id="15" creationId="{00000000-0000-0000-0000-000000000000}"/>
          </ac:spMkLst>
        </pc:spChg>
        <pc:grpChg chg="del mod">
          <ac:chgData name="Fiala, Anne" userId="72a27779-4d0d-4ffd-b1da-8c879d7f9239" providerId="ADAL" clId="{C7BCA2D8-B82F-59D7-A41C-C488179E6688}" dt="2025-12-09T19:12:19.242" v="96" actId="478"/>
          <ac:grpSpMkLst>
            <pc:docMk/>
            <pc:sldMk cId="0" sldId="256"/>
            <ac:grpSpMk id="8" creationId="{00000000-0000-0000-0000-000000000000}"/>
          </ac:grpSpMkLst>
        </pc:grpChg>
      </pc:sldChg>
      <pc:sldChg chg="add">
        <pc:chgData name="Fiala, Anne" userId="72a27779-4d0d-4ffd-b1da-8c879d7f9239" providerId="ADAL" clId="{C7BCA2D8-B82F-59D7-A41C-C488179E6688}" dt="2025-12-09T19:11:33.974" v="30" actId="2890"/>
        <pc:sldMkLst>
          <pc:docMk/>
          <pc:sldMk cId="1093417013" sldId="257"/>
        </pc:sldMkLst>
      </pc:sldChg>
      <pc:sldChg chg="new del">
        <pc:chgData name="Fiala, Anne" userId="72a27779-4d0d-4ffd-b1da-8c879d7f9239" providerId="ADAL" clId="{C7BCA2D8-B82F-59D7-A41C-C488179E6688}" dt="2025-12-09T20:12:52.797" v="114" actId="2696"/>
        <pc:sldMkLst>
          <pc:docMk/>
          <pc:sldMk cId="1981280652" sldId="258"/>
        </pc:sldMkLst>
      </pc:sldChg>
      <pc:sldChg chg="add">
        <pc:chgData name="Fiala, Anne" userId="72a27779-4d0d-4ffd-b1da-8c879d7f9239" providerId="ADAL" clId="{C7BCA2D8-B82F-59D7-A41C-C488179E6688}" dt="2025-12-09T20:12:48.787" v="113"/>
        <pc:sldMkLst>
          <pc:docMk/>
          <pc:sldMk cId="0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A12C5-4861-7540-A3AE-343255502F06}" type="datetimeFigureOut">
              <a:rPr lang="en-US" smtClean="0"/>
              <a:t>12/9/25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F80F4-B568-F241-AC8B-677510FA4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2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F80F4-B568-F241-AC8B-677510FA46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3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9693" y="806231"/>
            <a:ext cx="4811238" cy="1093824"/>
          </a:xfrm>
          <a:custGeom>
            <a:avLst/>
            <a:gdLst/>
            <a:ahLst/>
            <a:cxnLst/>
            <a:rect l="l" t="t" r="r" b="b"/>
            <a:pathLst>
              <a:path w="4811238" h="1093824">
                <a:moveTo>
                  <a:pt x="0" y="0"/>
                </a:moveTo>
                <a:lnTo>
                  <a:pt x="4811239" y="0"/>
                </a:lnTo>
                <a:lnTo>
                  <a:pt x="4811239" y="1093823"/>
                </a:lnTo>
                <a:lnTo>
                  <a:pt x="0" y="10938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00000">
            <a:off x="14604054" y="-195634"/>
            <a:ext cx="3488312" cy="3879581"/>
          </a:xfrm>
          <a:custGeom>
            <a:avLst/>
            <a:gdLst/>
            <a:ahLst/>
            <a:cxnLst/>
            <a:rect l="l" t="t" r="r" b="b"/>
            <a:pathLst>
              <a:path w="3488312" h="3783076">
                <a:moveTo>
                  <a:pt x="0" y="0"/>
                </a:moveTo>
                <a:lnTo>
                  <a:pt x="3488311" y="0"/>
                </a:lnTo>
                <a:lnTo>
                  <a:pt x="3488311" y="3783076"/>
                </a:lnTo>
                <a:lnTo>
                  <a:pt x="0" y="37830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657665" flipH="1">
            <a:off x="14991952" y="-74368"/>
            <a:ext cx="6048731" cy="5272185"/>
          </a:xfrm>
          <a:custGeom>
            <a:avLst/>
            <a:gdLst/>
            <a:ahLst/>
            <a:cxnLst/>
            <a:rect l="l" t="t" r="r" b="b"/>
            <a:pathLst>
              <a:path w="6048731" h="5272185">
                <a:moveTo>
                  <a:pt x="6048731" y="0"/>
                </a:moveTo>
                <a:lnTo>
                  <a:pt x="0" y="0"/>
                </a:lnTo>
                <a:lnTo>
                  <a:pt x="0" y="5272185"/>
                </a:lnTo>
                <a:lnTo>
                  <a:pt x="6048731" y="5272185"/>
                </a:lnTo>
                <a:lnTo>
                  <a:pt x="604873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181100" y="1900055"/>
            <a:ext cx="15925800" cy="7945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5"/>
              </a:lnSpc>
              <a:spcBef>
                <a:spcPct val="0"/>
              </a:spcBef>
            </a:pP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Si </a:t>
            </a:r>
            <a:r>
              <a:rPr lang="en-US" sz="5146" b="1" dirty="0" err="1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desea</a:t>
            </a: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 </a:t>
            </a:r>
            <a:r>
              <a:rPr lang="en-US" sz="5146" b="1" dirty="0" err="1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escuchar</a:t>
            </a: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 </a:t>
            </a:r>
            <a:r>
              <a:rPr lang="en-US" sz="5146" b="1" dirty="0" err="1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este</a:t>
            </a: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 </a:t>
            </a:r>
            <a:r>
              <a:rPr lang="en-US" sz="5146" b="1" dirty="0" err="1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seminario</a:t>
            </a: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 web </a:t>
            </a:r>
            <a:r>
              <a:rPr lang="en-US" sz="5146" b="1" dirty="0" err="1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en</a:t>
            </a: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 </a:t>
            </a:r>
            <a:r>
              <a:rPr lang="en-US" sz="5146" b="1" dirty="0" err="1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español</a:t>
            </a: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, </a:t>
            </a:r>
            <a:r>
              <a:rPr lang="en-US" sz="5146" b="1" dirty="0" err="1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por</a:t>
            </a: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 favor </a:t>
            </a:r>
            <a:r>
              <a:rPr lang="en-US" sz="5146" b="1" dirty="0" err="1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haga</a:t>
            </a: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 lo </a:t>
            </a:r>
            <a:r>
              <a:rPr lang="en-US" sz="5146" b="1" dirty="0" err="1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siguiente</a:t>
            </a: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:</a:t>
            </a:r>
          </a:p>
          <a:p>
            <a:pPr algn="ctr">
              <a:lnSpc>
                <a:spcPts val="7205"/>
              </a:lnSpc>
              <a:spcBef>
                <a:spcPct val="0"/>
              </a:spcBef>
            </a:pPr>
            <a:endParaRPr lang="en-US" sz="5146" b="1" dirty="0">
              <a:solidFill>
                <a:srgbClr val="172850"/>
              </a:solidFill>
              <a:latin typeface="+mj-lt"/>
              <a:ea typeface="Nunito Sans Bold"/>
              <a:cs typeface="Nunito Sans Bold"/>
              <a:sym typeface="Nunito Sans Bold"/>
            </a:endParaRPr>
          </a:p>
          <a:p>
            <a:pPr algn="ctr">
              <a:lnSpc>
                <a:spcPts val="7205"/>
              </a:lnSpc>
              <a:spcBef>
                <a:spcPct val="0"/>
              </a:spcBef>
            </a:pP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Haga </a:t>
            </a:r>
            <a:r>
              <a:rPr lang="en-US" sz="5146" b="1" dirty="0" err="1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clic</a:t>
            </a: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 </a:t>
            </a:r>
            <a:r>
              <a:rPr lang="en-US" sz="5146" b="1" dirty="0" err="1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en</a:t>
            </a: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 </a:t>
            </a:r>
            <a:r>
              <a:rPr lang="en-US" sz="5146" b="1" dirty="0" err="1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el</a:t>
            </a: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 </a:t>
            </a:r>
            <a:r>
              <a:rPr lang="en-US" sz="5146" b="1" dirty="0" err="1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ícono</a:t>
            </a: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 de </a:t>
            </a:r>
            <a:r>
              <a:rPr lang="en-US" sz="5146" b="1" dirty="0" err="1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Interpretación</a:t>
            </a: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 (🌐) </a:t>
            </a:r>
            <a:r>
              <a:rPr lang="en-US" sz="5146" b="1" dirty="0" err="1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en</a:t>
            </a: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 la </a:t>
            </a:r>
            <a:r>
              <a:rPr lang="en-US" sz="5146" b="1" dirty="0" err="1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parte</a:t>
            </a: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 inferior de la </a:t>
            </a:r>
            <a:r>
              <a:rPr lang="en-US" sz="5146" b="1" dirty="0" err="1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pantalla</a:t>
            </a: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 y </a:t>
            </a:r>
            <a:r>
              <a:rPr lang="en-US" sz="5146" b="1" dirty="0" err="1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seleccione</a:t>
            </a: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 "Español".</a:t>
            </a:r>
          </a:p>
          <a:p>
            <a:pPr algn="ctr">
              <a:lnSpc>
                <a:spcPts val="7205"/>
              </a:lnSpc>
              <a:spcBef>
                <a:spcPct val="0"/>
              </a:spcBef>
            </a:pPr>
            <a:endParaRPr lang="en-US" sz="5146" b="1" dirty="0">
              <a:solidFill>
                <a:srgbClr val="172850"/>
              </a:solidFill>
              <a:latin typeface="+mj-lt"/>
              <a:ea typeface="Nunito Sans Bold"/>
              <a:cs typeface="Nunito Sans Bold"/>
              <a:sym typeface="Nunito Sans Bold"/>
            </a:endParaRPr>
          </a:p>
          <a:p>
            <a:pPr algn="ctr">
              <a:lnSpc>
                <a:spcPts val="7205"/>
              </a:lnSpc>
              <a:spcBef>
                <a:spcPct val="0"/>
              </a:spcBef>
            </a:pP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Para </a:t>
            </a:r>
            <a:r>
              <a:rPr lang="en-US" sz="5146" b="1" dirty="0" err="1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escuchar</a:t>
            </a: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 </a:t>
            </a:r>
            <a:r>
              <a:rPr lang="en-US" sz="5146" b="1" dirty="0" err="1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únicamente</a:t>
            </a: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 al </a:t>
            </a:r>
            <a:r>
              <a:rPr lang="en-US" sz="5146" b="1" dirty="0" err="1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intérprete</a:t>
            </a: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, </a:t>
            </a:r>
            <a:r>
              <a:rPr lang="en-US" sz="5146" b="1" dirty="0" err="1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seleccione</a:t>
            </a: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 la </a:t>
            </a:r>
            <a:r>
              <a:rPr lang="en-US" sz="5146" b="1" dirty="0" err="1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opción</a:t>
            </a: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 (</a:t>
            </a:r>
            <a:r>
              <a:rPr lang="en-US" sz="5146" b="1" dirty="0" err="1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en</a:t>
            </a: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 </a:t>
            </a:r>
            <a:r>
              <a:rPr lang="en-US" sz="5146" b="1" dirty="0" err="1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inglés</a:t>
            </a:r>
            <a:r>
              <a:rPr lang="en-US" sz="5146" b="1" dirty="0">
                <a:solidFill>
                  <a:srgbClr val="172850"/>
                </a:solidFill>
                <a:latin typeface="+mj-lt"/>
                <a:ea typeface="Nunito Sans Bold"/>
                <a:cs typeface="Nunito Sans Bold"/>
                <a:sym typeface="Nunito Sans Bold"/>
              </a:rPr>
              <a:t>) "Mute original audio".</a:t>
            </a:r>
          </a:p>
          <a:p>
            <a:pPr algn="ctr">
              <a:lnSpc>
                <a:spcPts val="4685"/>
              </a:lnSpc>
              <a:spcBef>
                <a:spcPct val="0"/>
              </a:spcBef>
            </a:pPr>
            <a:endParaRPr lang="en-US" sz="3156" b="1" dirty="0">
              <a:solidFill>
                <a:srgbClr val="172850"/>
              </a:solidFill>
              <a:latin typeface="+mj-lt"/>
              <a:ea typeface="Nunito Sans Bold"/>
              <a:cs typeface="Nunito Sans Bold"/>
              <a:sym typeface="Nunito Sans Bold"/>
            </a:endParaRPr>
          </a:p>
        </p:txBody>
      </p:sp>
      <p:pic>
        <p:nvPicPr>
          <p:cNvPr id="16" name="Picture 15" descr="A person holding a blue object&#10;&#10;AI-generated content may be incorrect.">
            <a:extLst>
              <a:ext uri="{FF2B5EF4-FFF2-40B4-BE49-F238E27FC236}">
                <a16:creationId xmlns:a16="http://schemas.microsoft.com/office/drawing/2014/main" id="{85FD557A-946F-1C1D-A5AF-821136B387D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2772" t="10425" r="-1558" b="-7599"/>
          <a:stretch>
            <a:fillRect/>
          </a:stretch>
        </p:blipFill>
        <p:spPr>
          <a:xfrm rot="5400000">
            <a:off x="-79911" y="6952447"/>
            <a:ext cx="3369776" cy="38195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8A8A2-D784-C053-0F02-856B10920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4596AE1-53D9-09A0-3469-9115679DB4BF}"/>
              </a:ext>
            </a:extLst>
          </p:cNvPr>
          <p:cNvSpPr/>
          <p:nvPr/>
        </p:nvSpPr>
        <p:spPr>
          <a:xfrm>
            <a:off x="489693" y="806231"/>
            <a:ext cx="4811238" cy="1093824"/>
          </a:xfrm>
          <a:custGeom>
            <a:avLst/>
            <a:gdLst/>
            <a:ahLst/>
            <a:cxnLst/>
            <a:rect l="l" t="t" r="r" b="b"/>
            <a:pathLst>
              <a:path w="4811238" h="1093824">
                <a:moveTo>
                  <a:pt x="0" y="0"/>
                </a:moveTo>
                <a:lnTo>
                  <a:pt x="4811239" y="0"/>
                </a:lnTo>
                <a:lnTo>
                  <a:pt x="4811239" y="1093823"/>
                </a:lnTo>
                <a:lnTo>
                  <a:pt x="0" y="10938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848BCF5-ADD0-43D7-5D09-194AF96800BC}"/>
              </a:ext>
            </a:extLst>
          </p:cNvPr>
          <p:cNvSpPr/>
          <p:nvPr/>
        </p:nvSpPr>
        <p:spPr>
          <a:xfrm>
            <a:off x="816886" y="2428963"/>
            <a:ext cx="6614185" cy="6614185"/>
          </a:xfrm>
          <a:custGeom>
            <a:avLst/>
            <a:gdLst/>
            <a:ahLst/>
            <a:cxnLst/>
            <a:rect l="l" t="t" r="r" b="b"/>
            <a:pathLst>
              <a:path w="6614185" h="6614185">
                <a:moveTo>
                  <a:pt x="0" y="0"/>
                </a:moveTo>
                <a:lnTo>
                  <a:pt x="6614185" y="0"/>
                </a:lnTo>
                <a:lnTo>
                  <a:pt x="6614185" y="6614185"/>
                </a:lnTo>
                <a:lnTo>
                  <a:pt x="0" y="66141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8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4E91070-7D5D-CCEE-450B-83EE8A2FF19B}"/>
              </a:ext>
            </a:extLst>
          </p:cNvPr>
          <p:cNvSpPr/>
          <p:nvPr/>
        </p:nvSpPr>
        <p:spPr>
          <a:xfrm rot="5400000">
            <a:off x="14604054" y="-195634"/>
            <a:ext cx="3488312" cy="3879581"/>
          </a:xfrm>
          <a:custGeom>
            <a:avLst/>
            <a:gdLst/>
            <a:ahLst/>
            <a:cxnLst/>
            <a:rect l="l" t="t" r="r" b="b"/>
            <a:pathLst>
              <a:path w="3488312" h="3783076">
                <a:moveTo>
                  <a:pt x="0" y="0"/>
                </a:moveTo>
                <a:lnTo>
                  <a:pt x="3488311" y="0"/>
                </a:lnTo>
                <a:lnTo>
                  <a:pt x="3488311" y="3783076"/>
                </a:lnTo>
                <a:lnTo>
                  <a:pt x="0" y="37830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B7ADD89-3187-7086-ADAF-D19113F2194A}"/>
              </a:ext>
            </a:extLst>
          </p:cNvPr>
          <p:cNvSpPr/>
          <p:nvPr/>
        </p:nvSpPr>
        <p:spPr>
          <a:xfrm rot="-10657665" flipH="1">
            <a:off x="14991952" y="-74368"/>
            <a:ext cx="6048731" cy="5272185"/>
          </a:xfrm>
          <a:custGeom>
            <a:avLst/>
            <a:gdLst/>
            <a:ahLst/>
            <a:cxnLst/>
            <a:rect l="l" t="t" r="r" b="b"/>
            <a:pathLst>
              <a:path w="6048731" h="5272185">
                <a:moveTo>
                  <a:pt x="6048731" y="0"/>
                </a:moveTo>
                <a:lnTo>
                  <a:pt x="0" y="0"/>
                </a:lnTo>
                <a:lnTo>
                  <a:pt x="0" y="5272185"/>
                </a:lnTo>
                <a:lnTo>
                  <a:pt x="6048731" y="5272185"/>
                </a:lnTo>
                <a:lnTo>
                  <a:pt x="604873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523397C4-A982-240C-3B6D-61891249EBA3}"/>
              </a:ext>
            </a:extLst>
          </p:cNvPr>
          <p:cNvGrpSpPr/>
          <p:nvPr/>
        </p:nvGrpSpPr>
        <p:grpSpPr>
          <a:xfrm>
            <a:off x="1251967" y="2773594"/>
            <a:ext cx="5744023" cy="5744000"/>
            <a:chOff x="0" y="0"/>
            <a:chExt cx="7658698" cy="7658667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00C0A204-8C18-2934-4F17-55B908BA39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7658698" cy="7658667"/>
              <a:chOff x="0" y="0"/>
              <a:chExt cx="6350000" cy="6349975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0503502E-4276-48BD-9DF3-C9AEC20CC3A0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059BE1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C98AFE39-8725-87CF-5240-E1DD0A643D3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1215" y="291214"/>
              <a:ext cx="7076268" cy="7076240"/>
              <a:chOff x="0" y="0"/>
              <a:chExt cx="6350000" cy="6349975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ECF8BC1D-F881-348A-637B-A8FAD4C61F5C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6B2A0EED-66E1-89FE-DF15-D56B52B05E38}"/>
              </a:ext>
            </a:extLst>
          </p:cNvPr>
          <p:cNvSpPr/>
          <p:nvPr/>
        </p:nvSpPr>
        <p:spPr>
          <a:xfrm>
            <a:off x="13786404" y="5736055"/>
            <a:ext cx="4229914" cy="4229914"/>
          </a:xfrm>
          <a:custGeom>
            <a:avLst/>
            <a:gdLst/>
            <a:ahLst/>
            <a:cxnLst/>
            <a:rect l="l" t="t" r="r" b="b"/>
            <a:pathLst>
              <a:path w="4229914" h="4229914">
                <a:moveTo>
                  <a:pt x="0" y="0"/>
                </a:moveTo>
                <a:lnTo>
                  <a:pt x="4229913" y="0"/>
                </a:lnTo>
                <a:lnTo>
                  <a:pt x="4229913" y="4229914"/>
                </a:lnTo>
                <a:lnTo>
                  <a:pt x="0" y="42299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2676D178-8796-8C20-7D2E-7DB7A5648D88}"/>
              </a:ext>
            </a:extLst>
          </p:cNvPr>
          <p:cNvSpPr txBox="1"/>
          <p:nvPr/>
        </p:nvSpPr>
        <p:spPr>
          <a:xfrm>
            <a:off x="5805259" y="493372"/>
            <a:ext cx="7981144" cy="1548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705"/>
              </a:lnSpc>
            </a:pPr>
            <a:r>
              <a:rPr lang="en-US" sz="9075" b="1" dirty="0">
                <a:solidFill>
                  <a:srgbClr val="D4614F"/>
                </a:solidFill>
                <a:latin typeface="Nunito Sans Ultra-Bold"/>
                <a:ea typeface="Nunito Sans Ultra-Bold"/>
                <a:cs typeface="Nunito Sans Ultra-Bold"/>
                <a:sym typeface="Nunito Sans Ultra-Bold"/>
              </a:rPr>
              <a:t>Free Webinar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5079A791-4623-B68C-8018-5FD5C3A989B8}"/>
              </a:ext>
            </a:extLst>
          </p:cNvPr>
          <p:cNvSpPr txBox="1"/>
          <p:nvPr/>
        </p:nvSpPr>
        <p:spPr>
          <a:xfrm>
            <a:off x="6995990" y="3469807"/>
            <a:ext cx="8217445" cy="5588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5"/>
              </a:lnSpc>
              <a:spcBef>
                <a:spcPct val="0"/>
              </a:spcBef>
            </a:pPr>
            <a:r>
              <a:rPr lang="en-US" sz="5146" b="1" dirty="0">
                <a:solidFill>
                  <a:srgbClr val="172850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Dr. Daniel Combs</a:t>
            </a:r>
          </a:p>
          <a:p>
            <a:pPr algn="ctr">
              <a:lnSpc>
                <a:spcPts val="4685"/>
              </a:lnSpc>
              <a:spcBef>
                <a:spcPct val="0"/>
              </a:spcBef>
            </a:pPr>
            <a:r>
              <a:rPr lang="en-US" sz="3346" b="1" dirty="0">
                <a:solidFill>
                  <a:srgbClr val="172850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 </a:t>
            </a:r>
          </a:p>
          <a:p>
            <a:pPr algn="ctr">
              <a:lnSpc>
                <a:spcPts val="4685"/>
              </a:lnSpc>
              <a:spcBef>
                <a:spcPct val="0"/>
              </a:spcBef>
            </a:pPr>
            <a:r>
              <a:rPr lang="en-US" sz="3346" i="1" dirty="0">
                <a:solidFill>
                  <a:srgbClr val="172850"/>
                </a:solidFill>
                <a:latin typeface="Nunito Sans Italics"/>
                <a:ea typeface="Nunito Sans Italics"/>
                <a:cs typeface="Nunito Sans Italics"/>
                <a:sym typeface="Nunito Sans Italics"/>
              </a:rPr>
              <a:t>Emerging Obstructive Sleep Apnea Treatment Options for People with Down syndrome</a:t>
            </a:r>
          </a:p>
          <a:p>
            <a:pPr algn="ctr">
              <a:lnSpc>
                <a:spcPts val="4685"/>
              </a:lnSpc>
              <a:spcBef>
                <a:spcPct val="0"/>
              </a:spcBef>
            </a:pPr>
            <a:endParaRPr lang="en-US" sz="3346" i="1" dirty="0">
              <a:solidFill>
                <a:srgbClr val="172850"/>
              </a:solidFill>
              <a:latin typeface="Nunito Sans Italics"/>
              <a:ea typeface="Nunito Sans Italics"/>
              <a:cs typeface="Nunito Sans Italics"/>
              <a:sym typeface="Nunito Sans Italics"/>
            </a:endParaRPr>
          </a:p>
          <a:p>
            <a:pPr algn="ctr">
              <a:lnSpc>
                <a:spcPts val="4685"/>
              </a:lnSpc>
              <a:spcBef>
                <a:spcPct val="0"/>
              </a:spcBef>
            </a:pPr>
            <a:r>
              <a:rPr lang="en-US" sz="3346" b="1" dirty="0">
                <a:solidFill>
                  <a:srgbClr val="172850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 December 10, 2025</a:t>
            </a:r>
          </a:p>
          <a:p>
            <a:pPr algn="ctr">
              <a:lnSpc>
                <a:spcPts val="4419"/>
              </a:lnSpc>
              <a:spcBef>
                <a:spcPct val="0"/>
              </a:spcBef>
            </a:pPr>
            <a:r>
              <a:rPr lang="en-US" sz="3156" b="1" dirty="0">
                <a:solidFill>
                  <a:srgbClr val="172850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1 - 2 pm MT</a:t>
            </a:r>
          </a:p>
          <a:p>
            <a:pPr algn="ctr">
              <a:lnSpc>
                <a:spcPts val="4685"/>
              </a:lnSpc>
              <a:spcBef>
                <a:spcPct val="0"/>
              </a:spcBef>
            </a:pPr>
            <a:endParaRPr lang="en-US" sz="3156" b="1" dirty="0">
              <a:solidFill>
                <a:srgbClr val="172850"/>
              </a:solidFill>
              <a:latin typeface="Nunito Sans Bold"/>
              <a:ea typeface="Nunito Sans Bold"/>
              <a:cs typeface="Nunito Sans Bold"/>
              <a:sym typeface="Nunito Sans Bold"/>
            </a:endParaRPr>
          </a:p>
        </p:txBody>
      </p:sp>
      <p:pic>
        <p:nvPicPr>
          <p:cNvPr id="16" name="Picture 15" descr="A person holding a blue object&#10;&#10;AI-generated content may be incorrect.">
            <a:extLst>
              <a:ext uri="{FF2B5EF4-FFF2-40B4-BE49-F238E27FC236}">
                <a16:creationId xmlns:a16="http://schemas.microsoft.com/office/drawing/2014/main" id="{81BCC91D-F2DC-26B2-063C-710721AB4C9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2772" t="10425" r="-1558" b="-7599"/>
          <a:stretch>
            <a:fillRect/>
          </a:stretch>
        </p:blipFill>
        <p:spPr>
          <a:xfrm rot="5400000">
            <a:off x="-79911" y="6952447"/>
            <a:ext cx="3369776" cy="38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17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52901" y="503586"/>
            <a:ext cx="9382198" cy="2130541"/>
          </a:xfrm>
          <a:custGeom>
            <a:avLst/>
            <a:gdLst/>
            <a:ahLst/>
            <a:cxnLst/>
            <a:rect l="l" t="t" r="r" b="b"/>
            <a:pathLst>
              <a:path w="9382198" h="2130541">
                <a:moveTo>
                  <a:pt x="0" y="0"/>
                </a:moveTo>
                <a:lnTo>
                  <a:pt x="9382198" y="0"/>
                </a:lnTo>
                <a:lnTo>
                  <a:pt x="9382198" y="2130541"/>
                </a:lnTo>
                <a:lnTo>
                  <a:pt x="0" y="21305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V="1">
            <a:off x="14717547" y="0"/>
            <a:ext cx="3570453" cy="3391925"/>
          </a:xfrm>
          <a:custGeom>
            <a:avLst/>
            <a:gdLst/>
            <a:ahLst/>
            <a:cxnLst/>
            <a:rect l="l" t="t" r="r" b="b"/>
            <a:pathLst>
              <a:path w="3570453" h="3391925">
                <a:moveTo>
                  <a:pt x="0" y="3391925"/>
                </a:moveTo>
                <a:lnTo>
                  <a:pt x="3570453" y="3391925"/>
                </a:lnTo>
                <a:lnTo>
                  <a:pt x="3570453" y="0"/>
                </a:lnTo>
                <a:lnTo>
                  <a:pt x="0" y="0"/>
                </a:lnTo>
                <a:lnTo>
                  <a:pt x="0" y="3391925"/>
                </a:lnTo>
                <a:close/>
              </a:path>
            </a:pathLst>
          </a:custGeom>
          <a:blipFill>
            <a:blip r:embed="rId3"/>
            <a:stretch>
              <a:fillRect l="-167662" t="-30516" r="-6393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687" y="6629441"/>
            <a:ext cx="3186250" cy="31862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6690" y="6629441"/>
            <a:ext cx="3186250" cy="318625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4303134" y="7196872"/>
            <a:ext cx="3984866" cy="3090128"/>
          </a:xfrm>
          <a:custGeom>
            <a:avLst/>
            <a:gdLst/>
            <a:ahLst/>
            <a:cxnLst/>
            <a:rect l="l" t="t" r="r" b="b"/>
            <a:pathLst>
              <a:path w="3984866" h="3090128">
                <a:moveTo>
                  <a:pt x="0" y="0"/>
                </a:moveTo>
                <a:lnTo>
                  <a:pt x="3984866" y="0"/>
                </a:lnTo>
                <a:lnTo>
                  <a:pt x="3984866" y="3090128"/>
                </a:lnTo>
                <a:lnTo>
                  <a:pt x="0" y="30901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08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0" y="7196872"/>
            <a:ext cx="3684411" cy="3090128"/>
          </a:xfrm>
          <a:custGeom>
            <a:avLst/>
            <a:gdLst/>
            <a:ahLst/>
            <a:cxnLst/>
            <a:rect l="l" t="t" r="r" b="b"/>
            <a:pathLst>
              <a:path w="3684411" h="3090128">
                <a:moveTo>
                  <a:pt x="0" y="0"/>
                </a:moveTo>
                <a:lnTo>
                  <a:pt x="3684411" y="0"/>
                </a:lnTo>
                <a:lnTo>
                  <a:pt x="3684411" y="3090128"/>
                </a:lnTo>
                <a:lnTo>
                  <a:pt x="0" y="30901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8897" r="-22994" b="-146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72198" y="3215152"/>
            <a:ext cx="5450201" cy="176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1499D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MAKE DISCOVERIES POSSIBLE</a:t>
            </a:r>
          </a:p>
          <a:p>
            <a:pPr algn="l">
              <a:lnSpc>
                <a:spcPts val="2800"/>
              </a:lnSpc>
            </a:pPr>
            <a:endParaRPr lang="en-US" sz="2900" b="1">
              <a:solidFill>
                <a:srgbClr val="1499D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17285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Easily share important information with researchers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39836" y="3215152"/>
            <a:ext cx="5808564" cy="176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1499D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KNOW THE FACTS</a:t>
            </a:r>
          </a:p>
          <a:p>
            <a:pPr algn="l">
              <a:lnSpc>
                <a:spcPts val="2800"/>
              </a:lnSpc>
            </a:pPr>
            <a:endParaRPr lang="en-US" sz="2900" b="1">
              <a:solidFill>
                <a:srgbClr val="1499D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17285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Access expert-curated resources to guide healthcare decisions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912213" y="3215152"/>
            <a:ext cx="4864713" cy="222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1499D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JOIN THE COMMUNITY</a:t>
            </a:r>
          </a:p>
          <a:p>
            <a:pPr algn="ctr">
              <a:lnSpc>
                <a:spcPts val="2800"/>
              </a:lnSpc>
            </a:pPr>
            <a:endParaRPr lang="en-US" sz="2900" b="1">
              <a:solidFill>
                <a:srgbClr val="1499D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17285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 a member of an active community with a common cause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34206" y="9493020"/>
            <a:ext cx="2337197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b="1">
                <a:solidFill>
                  <a:srgbClr val="17285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ds-connect.org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917944" y="9493020"/>
            <a:ext cx="4705499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b="1">
                <a:solidFill>
                  <a:srgbClr val="17285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 español: ds-connect.org/es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71402" y="7510096"/>
            <a:ext cx="6445757" cy="13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b="1">
                <a:solidFill>
                  <a:srgbClr val="D461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Scan to Learn More </a:t>
            </a:r>
          </a:p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 b="1">
                <a:solidFill>
                  <a:srgbClr val="D461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and Register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0" y="5537966"/>
            <a:ext cx="18288000" cy="79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 b="1" dirty="0">
                <a:solidFill>
                  <a:srgbClr val="1499D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Join our nearly 6,000 registrants today!</a:t>
            </a:r>
          </a:p>
        </p:txBody>
      </p:sp>
      <p:sp>
        <p:nvSpPr>
          <p:cNvPr id="15" name="Freeform 15"/>
          <p:cNvSpPr/>
          <p:nvPr/>
        </p:nvSpPr>
        <p:spPr>
          <a:xfrm flipH="1" flipV="1">
            <a:off x="0" y="0"/>
            <a:ext cx="3798729" cy="3518405"/>
          </a:xfrm>
          <a:custGeom>
            <a:avLst/>
            <a:gdLst/>
            <a:ahLst/>
            <a:cxnLst/>
            <a:rect l="l" t="t" r="r" b="b"/>
            <a:pathLst>
              <a:path w="3798729" h="3518405">
                <a:moveTo>
                  <a:pt x="3798729" y="3518405"/>
                </a:moveTo>
                <a:lnTo>
                  <a:pt x="0" y="3518405"/>
                </a:lnTo>
                <a:lnTo>
                  <a:pt x="0" y="0"/>
                </a:lnTo>
                <a:lnTo>
                  <a:pt x="3798729" y="0"/>
                </a:lnTo>
                <a:lnTo>
                  <a:pt x="3798729" y="3518405"/>
                </a:lnTo>
                <a:close/>
              </a:path>
            </a:pathLst>
          </a:custGeom>
          <a:blipFill>
            <a:blip r:embed="rId8"/>
            <a:stretch>
              <a:fillRect l="-157587" t="-25824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673D1D05976346AD4A8818EFAC196D" ma:contentTypeVersion="13" ma:contentTypeDescription="Create a new document." ma:contentTypeScope="" ma:versionID="d7b33977b48c623200ed7e501a637900">
  <xsd:schema xmlns:xsd="http://www.w3.org/2001/XMLSchema" xmlns:xs="http://www.w3.org/2001/XMLSchema" xmlns:p="http://schemas.microsoft.com/office/2006/metadata/properties" xmlns:ns2="ec7b4c9d-a7ed-49a6-af7e-4777b70eeb68" xmlns:ns3="d84316ab-207b-439b-9628-ea4567e41771" targetNamespace="http://schemas.microsoft.com/office/2006/metadata/properties" ma:root="true" ma:fieldsID="1bf9386bbabd1ad65e6139a7ce38c73e" ns2:_="" ns3:_="">
    <xsd:import namespace="ec7b4c9d-a7ed-49a6-af7e-4777b70eeb68"/>
    <xsd:import namespace="d84316ab-207b-439b-9628-ea4567e417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b4c9d-a7ed-49a6-af7e-4777b70eeb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310ada-04f1-49d1-83c9-5a60708465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4316ab-207b-439b-9628-ea4567e4177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f0071a4-b456-4d6d-899d-8c4e23614e69}" ma:internalName="TaxCatchAll" ma:showField="CatchAllData" ma:web="d84316ab-207b-439b-9628-ea4567e417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7b4c9d-a7ed-49a6-af7e-4777b70eeb68">
      <Terms xmlns="http://schemas.microsoft.com/office/infopath/2007/PartnerControls"/>
    </lcf76f155ced4ddcb4097134ff3c332f>
    <TaxCatchAll xmlns="d84316ab-207b-439b-9628-ea4567e41771" xsi:nil="true"/>
  </documentManagement>
</p:properties>
</file>

<file path=customXml/itemProps1.xml><?xml version="1.0" encoding="utf-8"?>
<ds:datastoreItem xmlns:ds="http://schemas.openxmlformats.org/officeDocument/2006/customXml" ds:itemID="{58263A72-5D05-47B4-842D-F03823E36E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E52E66-9398-4299-A962-A14D2506B9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7b4c9d-a7ed-49a6-af7e-4777b70eeb68"/>
    <ds:schemaRef ds:uri="d84316ab-207b-439b-9628-ea4567e417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CB182E-F1A1-4B21-AADB-6C6BFC0916B1}">
  <ds:schemaRefs>
    <ds:schemaRef ds:uri="ec7b4c9d-a7ed-49a6-af7e-4777b70eeb68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d84316ab-207b-439b-9628-ea4567e4177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141</Words>
  <Application>Microsoft Macintosh PowerPoint</Application>
  <PresentationFormat>Custom</PresentationFormat>
  <Paragraphs>27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Nunito Sans Italics</vt:lpstr>
      <vt:lpstr>Aptos</vt:lpstr>
      <vt:lpstr>Calibri</vt:lpstr>
      <vt:lpstr>Nunito Sans Ultra-Bold</vt:lpstr>
      <vt:lpstr>Nunito Sans Bold</vt:lpstr>
      <vt:lpstr>Open Sans Bold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</dc:title>
  <cp:lastModifiedBy>Fiala, Anne</cp:lastModifiedBy>
  <cp:revision>2</cp:revision>
  <dcterms:created xsi:type="dcterms:W3CDTF">2006-08-16T00:00:00Z</dcterms:created>
  <dcterms:modified xsi:type="dcterms:W3CDTF">2025-12-09T20:12:54Z</dcterms:modified>
  <dc:identifier>DAG3py3eMSY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0x010100FB673D1D05976346AD4A8818EFAC196D</vt:lpwstr>
  </property>
  <property fmtid="{D5CDD505-2E9C-101B-9397-08002B2CF9AE}" pid="3" name="MediaServiceImageTags">
    <vt:lpwstr/>
  </property>
</Properties>
</file>